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6" r:id="rId4"/>
    <p:sldId id="267" r:id="rId5"/>
    <p:sldId id="268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5CBCCEDD-9C90-43E8-AD8B-EE5C24F4AF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5551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91A854EC-B7A3-4F48-A932-DE21495607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194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8C7C535A-FB74-41F0-9432-738B0FCA3F4B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F5C51C7-D4FF-4D05-8353-3149934CB71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E84C64C-EB18-4579-B7A1-81E96D5FBE5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C84A481-9DCE-4DF2-A202-691F20E5507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1F656BA-14B4-4E07-915A-28CFE998630D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1478238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244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H447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我無能力</a:t>
            </a:r>
            <a:r>
              <a:rPr lang="zh-TW" altLang="en-US" sz="2600" b="1" dirty="0">
                <a:latin typeface="Arial Narrow" panose="020B0606020202030204" pitchFamily="34" charset="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我的主</a:t>
            </a:r>
            <a:r>
              <a:rPr lang="en-US" altLang="zh-TW" sz="28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1/5)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735546"/>
            <a:ext cx="9144000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我無能力，我的主，無法孤獨、孤獨的站立；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我的輭弱成祝福，如果完全、完全倚靠祢。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每一點，每一天，我是一樣需恩典；</a:t>
            </a:r>
          </a:p>
          <a:p>
            <a:pPr algn="ctr" eaLnBrk="1" fontAlgn="ctr" hangingPunct="1"/>
            <a:r>
              <a:rPr lang="zh-TW" altLang="en-US" dirty="0">
                <a:ea typeface="標楷體" pitchFamily="65" charset="-120"/>
              </a:rPr>
              <a:t>我仍一樣是無倚，求祢更多、更多顯自己。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2/5)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我的路途真孤苦，時常疲倦、疲倦不唱詩；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我不認識我路途，祢能使我、使我不迷失。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每一點，每一天，我是一樣需恩典；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我仍一樣是無倚，求祢更多、更多顯自己。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3/5)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我的感覺常改變，一切可厭、可厭無價值；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當我眼睛看不見，正是我主、我主最近時。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每一點，每一天，我是一樣需恩典；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我仍一樣是無倚，求祢更多、更多顯自己。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4/5)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我是孤單，我的主，不易喜樂、喜樂並忍耐；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若無甘甜的眷顧，和祢秘密、秘密的同在。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每一點，每一天，我是一樣需恩典；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我仍一樣是無倚，求祢更多、更多顯自己。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5/5)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時日飛逝河水高，不久我要、我要橫渡過；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四圍冷靜我獨禱，求祢記念、記念我輭弱。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每一點，每一天，我是一樣需恩典；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我仍一樣是無倚，求祢更多、更多顯自己。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4201</TotalTime>
  <Words>329</Words>
  <Application>Microsoft Office PowerPoint</Application>
  <PresentationFormat>On-screen Show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H447  我無能力，我的主 (節1/5)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177</cp:revision>
  <dcterms:created xsi:type="dcterms:W3CDTF">2001-04-19T19:07:54Z</dcterms:created>
  <dcterms:modified xsi:type="dcterms:W3CDTF">2017-08-05T22:50:31Z</dcterms:modified>
</cp:coreProperties>
</file>